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BF65-71E5-C942-9E39-32BAA3C8ED49}" type="datetimeFigureOut">
              <a:rPr lang="fr-FR" smtClean="0"/>
              <a:t>9/02/17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E608-20B4-5247-8EC9-264C143D0667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8X3bMlAQ1A&amp;t=4s&amp;ab_channel=MachiavelliMusic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NqhkwuuJgM&amp;ab_channel=LaQuotidienne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xiLRBA9ECM&amp;ab_channel=Comment%C3%A7avabien!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wYjLKgQpdk&amp;ab_channel=RicardoCortes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i="1" dirty="0" smtClean="0">
                <a:latin typeface="Times New Roman"/>
                <a:cs typeface="Times New Roman"/>
              </a:rPr>
              <a:t>L’Italien au lycée Turgot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Trois bonnes raisons pour s’inscrire </a:t>
            </a:r>
            <a:r>
              <a:rPr lang="fr-FR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subito… 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endParaRPr lang="fr-FR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fr-FR" i="1" dirty="0" smtClean="0">
                <a:latin typeface="Times New Roman"/>
                <a:cs typeface="Times New Roman"/>
              </a:rPr>
              <a:t/>
            </a:r>
            <a:br>
              <a:rPr lang="fr-FR" i="1" dirty="0" smtClean="0">
                <a:latin typeface="Times New Roman"/>
                <a:cs typeface="Times New Roman"/>
              </a:rPr>
            </a:br>
            <a:r>
              <a:rPr lang="fr-FR" i="1" dirty="0" smtClean="0">
                <a:latin typeface="Times New Roman"/>
                <a:cs typeface="Times New Roman"/>
              </a:rPr>
              <a:t>Pour le commerce </a:t>
            </a:r>
            <a:br>
              <a:rPr lang="fr-FR" i="1" dirty="0" smtClean="0">
                <a:latin typeface="Times New Roman"/>
                <a:cs typeface="Times New Roman"/>
              </a:rPr>
            </a:br>
            <a:r>
              <a:rPr lang="fr-FR" i="1" dirty="0" smtClean="0">
                <a:latin typeface="Times New Roman"/>
                <a:cs typeface="Times New Roman"/>
              </a:rPr>
              <a:t/>
            </a:r>
            <a:br>
              <a:rPr lang="fr-FR" i="1" dirty="0" smtClean="0">
                <a:latin typeface="Times New Roman"/>
                <a:cs typeface="Times New Roman"/>
              </a:rPr>
            </a:br>
            <a:r>
              <a:rPr lang="fr-FR" sz="1778" i="1" dirty="0" err="1" smtClean="0">
                <a:latin typeface="Times New Roman"/>
                <a:cs typeface="Times New Roman"/>
                <a:hlinkClick r:id="rId2"/>
                <a:hlinkMouseOver r:id="rId2"/>
              </a:rPr>
              <a:t>https://www.youtube.com/watch?v</a:t>
            </a:r>
            <a:r>
              <a:rPr lang="fr-FR" sz="1778" i="1" dirty="0" smtClean="0">
                <a:latin typeface="Times New Roman"/>
                <a:cs typeface="Times New Roman"/>
                <a:hlinkClick r:id="rId2"/>
                <a:hlinkMouseOver r:id="rId2"/>
              </a:rPr>
              <a:t>=18X3bMlAQ1A&amp;t=4s&amp;ab_channel=</a:t>
            </a:r>
            <a:r>
              <a:rPr lang="fr-FR" sz="1778" i="1" dirty="0" err="1" smtClean="0">
                <a:latin typeface="Times New Roman"/>
                <a:cs typeface="Times New Roman"/>
                <a:hlinkClick r:id="rId2"/>
                <a:hlinkMouseOver r:id="rId2"/>
              </a:rPr>
              <a:t>MachiavelliMusic</a:t>
            </a:r>
            <a:r>
              <a:rPr lang="fr-FR" sz="1778" i="1" dirty="0" smtClean="0">
                <a:latin typeface="Times New Roman"/>
                <a:cs typeface="Times New Roman"/>
                <a:hlinkClick r:id="rId2"/>
              </a:rPr>
              <a:t/>
            </a:r>
            <a:br>
              <a:rPr lang="fr-FR" sz="1778" i="1" dirty="0" smtClean="0">
                <a:latin typeface="Times New Roman"/>
                <a:cs typeface="Times New Roman"/>
                <a:hlinkClick r:id="rId2"/>
              </a:rPr>
            </a:br>
            <a:r>
              <a:rPr lang="fr-FR" i="1" dirty="0" smtClean="0">
                <a:latin typeface="Times New Roman"/>
                <a:cs typeface="Times New Roman"/>
              </a:rPr>
              <a:t/>
            </a:r>
            <a:br>
              <a:rPr lang="fr-FR" i="1" dirty="0" smtClean="0">
                <a:latin typeface="Times New Roman"/>
                <a:cs typeface="Times New Roman"/>
              </a:rPr>
            </a:br>
            <a:r>
              <a:rPr lang="fr-FR" i="1" dirty="0" smtClean="0">
                <a:latin typeface="Times New Roman"/>
                <a:cs typeface="Times New Roman"/>
              </a:rPr>
              <a:t> </a:t>
            </a:r>
            <a:endParaRPr lang="fr-FR" i="1" dirty="0">
              <a:latin typeface="Times New Roman"/>
              <a:cs typeface="Times New Roman"/>
            </a:endParaRPr>
          </a:p>
        </p:txBody>
      </p:sp>
      <p:pic>
        <p:nvPicPr>
          <p:cNvPr id="4" name="Espace réservé du contenu 3" descr="Capture d’écran 2017-02-09 à 09.26.53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8350" y="3543300"/>
            <a:ext cx="5067300" cy="236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fr-FR" sz="4444" i="1" dirty="0" smtClean="0">
                <a:latin typeface="Times New Roman"/>
                <a:cs typeface="Times New Roman"/>
              </a:rPr>
              <a:t>Pour la restauration</a:t>
            </a:r>
            <a:r>
              <a:rPr lang="fr-FR" sz="3200" b="1" i="1" dirty="0" smtClean="0">
                <a:latin typeface="Times New Roman"/>
                <a:cs typeface="Times New Roman"/>
              </a:rPr>
              <a:t/>
            </a:r>
            <a:br>
              <a:rPr lang="fr-FR" sz="3200" b="1" i="1" dirty="0" smtClean="0">
                <a:latin typeface="Times New Roman"/>
                <a:cs typeface="Times New Roman"/>
              </a:rPr>
            </a:br>
            <a:r>
              <a:rPr lang="fr-FR" sz="3200" b="1" i="1" dirty="0" smtClean="0">
                <a:latin typeface="Times New Roman"/>
                <a:cs typeface="Times New Roman"/>
              </a:rPr>
              <a:t/>
            </a:r>
            <a:br>
              <a:rPr lang="fr-FR" sz="3200" b="1" i="1" dirty="0" smtClean="0">
                <a:latin typeface="Times New Roman"/>
                <a:cs typeface="Times New Roman"/>
              </a:rPr>
            </a:br>
            <a:r>
              <a:rPr lang="fr-FR" sz="2000" b="1" i="1" dirty="0" err="1" smtClean="0">
                <a:latin typeface="Times New Roman"/>
                <a:cs typeface="Times New Roman"/>
                <a:hlinkClick r:id="rId2"/>
                <a:hlinkMouseOver r:id="rId2"/>
              </a:rPr>
              <a:t>https://www.youtube.com/watch?v</a:t>
            </a:r>
            <a:r>
              <a:rPr lang="fr-FR" sz="2000" b="1" i="1" dirty="0" smtClean="0">
                <a:latin typeface="Times New Roman"/>
                <a:cs typeface="Times New Roman"/>
                <a:hlinkClick r:id="rId2"/>
                <a:hlinkMouseOver r:id="rId2"/>
              </a:rPr>
              <a:t>=</a:t>
            </a:r>
            <a:r>
              <a:rPr lang="fr-FR" sz="2000" b="1" i="1" dirty="0" err="1" smtClean="0">
                <a:latin typeface="Times New Roman"/>
                <a:cs typeface="Times New Roman"/>
                <a:hlinkClick r:id="rId2"/>
                <a:hlinkMouseOver r:id="rId2"/>
              </a:rPr>
              <a:t>wNqhkwuuJgM&amp;ab_channel</a:t>
            </a:r>
            <a:r>
              <a:rPr lang="fr-FR" sz="2000" b="1" i="1" dirty="0" smtClean="0">
                <a:latin typeface="Times New Roman"/>
                <a:cs typeface="Times New Roman"/>
                <a:hlinkClick r:id="rId2"/>
                <a:hlinkMouseOver r:id="rId2"/>
              </a:rPr>
              <a:t>=</a:t>
            </a:r>
            <a:r>
              <a:rPr lang="fr-FR" sz="2000" b="1" i="1" dirty="0" err="1" smtClean="0">
                <a:latin typeface="Times New Roman"/>
                <a:cs typeface="Times New Roman"/>
                <a:hlinkClick r:id="rId2"/>
                <a:hlinkMouseOver r:id="rId2"/>
              </a:rPr>
              <a:t>LaQuotidienne</a:t>
            </a:r>
            <a:r>
              <a:rPr lang="fr-FR" sz="2000" b="1" i="1" dirty="0" smtClean="0">
                <a:latin typeface="Times New Roman"/>
                <a:cs typeface="Times New Roman"/>
                <a:hlinkClick r:id="rId2"/>
                <a:hlinkMouseOver r:id="rId2"/>
              </a:rPr>
              <a:t> </a:t>
            </a:r>
            <a:r>
              <a:rPr lang="fr-FR" sz="3200" b="1" i="1" dirty="0" smtClean="0">
                <a:latin typeface="Times New Roman"/>
                <a:cs typeface="Times New Roman"/>
              </a:rPr>
              <a:t/>
            </a:r>
            <a:br>
              <a:rPr lang="fr-FR" sz="3200" b="1" i="1" dirty="0" smtClean="0">
                <a:latin typeface="Times New Roman"/>
                <a:cs typeface="Times New Roman"/>
              </a:rPr>
            </a:br>
            <a:endParaRPr lang="fr-FR" sz="3200" b="1" i="1" dirty="0">
              <a:latin typeface="Times New Roman"/>
              <a:cs typeface="Times New Roman"/>
            </a:endParaRPr>
          </a:p>
        </p:txBody>
      </p:sp>
      <p:pic>
        <p:nvPicPr>
          <p:cNvPr id="4" name="Espace réservé du contenu 3" descr="Capture d’écran 2017-02-09 à 09.33.2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6733" y="3276600"/>
            <a:ext cx="6130534" cy="2849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i="1" dirty="0" smtClean="0">
                <a:latin typeface="Times New Roman"/>
                <a:cs typeface="Times New Roman"/>
              </a:rPr>
              <a:t>Pour la mode</a:t>
            </a:r>
            <a:br>
              <a:rPr lang="fr-FR" sz="4000" i="1" dirty="0" smtClean="0">
                <a:latin typeface="Times New Roman"/>
                <a:cs typeface="Times New Roman"/>
              </a:rPr>
            </a:br>
            <a:r>
              <a:rPr lang="fr-FR" sz="2000" i="1" dirty="0" smtClean="0">
                <a:latin typeface="Times New Roman"/>
                <a:cs typeface="Times New Roman"/>
                <a:hlinkClick r:id="rId2"/>
                <a:hlinkMouseOver r:id="rId2"/>
              </a:rPr>
              <a:t>https://www.youtube.com/watch?v=oxiLRBA9ECM&amp;ab_channel=Commentçavabien! </a:t>
            </a:r>
            <a:r>
              <a:rPr lang="fr-FR" sz="4000" i="1" dirty="0" smtClean="0">
                <a:latin typeface="Times New Roman"/>
                <a:cs typeface="Times New Roman"/>
              </a:rPr>
              <a:t/>
            </a:r>
            <a:br>
              <a:rPr lang="fr-FR" sz="4000" i="1" dirty="0" smtClean="0">
                <a:latin typeface="Times New Roman"/>
                <a:cs typeface="Times New Roman"/>
              </a:rPr>
            </a:br>
            <a:endParaRPr lang="fr-FR" sz="4000" i="1" dirty="0">
              <a:latin typeface="Times New Roman"/>
              <a:cs typeface="Times New Roman"/>
            </a:endParaRPr>
          </a:p>
        </p:txBody>
      </p:sp>
      <p:pic>
        <p:nvPicPr>
          <p:cNvPr id="4" name="Espace réservé du contenu 3" descr="Capture d’écran 2017-02-09 à 09.45.5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3193" y="2209800"/>
            <a:ext cx="6137614" cy="3078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fr-FR" sz="4000" i="1" dirty="0" smtClean="0">
                <a:latin typeface="Times New Roman"/>
                <a:cs typeface="Times New Roman"/>
              </a:rPr>
              <a:t>… et la Dolce Vita … </a:t>
            </a:r>
            <a:br>
              <a:rPr lang="fr-FR" sz="4000" i="1" dirty="0" smtClean="0">
                <a:latin typeface="Times New Roman"/>
                <a:cs typeface="Times New Roman"/>
              </a:rPr>
            </a:br>
            <a:r>
              <a:rPr lang="fr-FR" sz="4000" i="1" dirty="0" smtClean="0">
                <a:latin typeface="Times New Roman"/>
                <a:cs typeface="Times New Roman"/>
              </a:rPr>
              <a:t/>
            </a:r>
            <a:br>
              <a:rPr lang="fr-FR" sz="4000" i="1" dirty="0" smtClean="0">
                <a:latin typeface="Times New Roman"/>
                <a:cs typeface="Times New Roman"/>
              </a:rPr>
            </a:br>
            <a:r>
              <a:rPr lang="fr-FR" sz="2000" i="1" dirty="0" err="1" smtClean="0">
                <a:latin typeface="Times New Roman"/>
                <a:cs typeface="Times New Roman"/>
                <a:hlinkClick r:id="rId2"/>
                <a:hlinkMouseOver r:id="rId2"/>
              </a:rPr>
              <a:t>https://www.youtube.com/watch?v</a:t>
            </a:r>
            <a:r>
              <a:rPr lang="fr-FR" sz="2000" i="1" dirty="0" smtClean="0">
                <a:latin typeface="Times New Roman"/>
                <a:cs typeface="Times New Roman"/>
                <a:hlinkClick r:id="rId2"/>
                <a:hlinkMouseOver r:id="rId2"/>
              </a:rPr>
              <a:t>=</a:t>
            </a:r>
            <a:r>
              <a:rPr lang="fr-FR" sz="2000" i="1" dirty="0" err="1" smtClean="0">
                <a:latin typeface="Times New Roman"/>
                <a:cs typeface="Times New Roman"/>
                <a:hlinkClick r:id="rId2"/>
                <a:hlinkMouseOver r:id="rId2"/>
              </a:rPr>
              <a:t>PwYjLKgQpdk&amp;ab_channel</a:t>
            </a:r>
            <a:r>
              <a:rPr lang="fr-FR" sz="2000" i="1" dirty="0" smtClean="0">
                <a:latin typeface="Times New Roman"/>
                <a:cs typeface="Times New Roman"/>
                <a:hlinkClick r:id="rId2"/>
                <a:hlinkMouseOver r:id="rId2"/>
              </a:rPr>
              <a:t>=</a:t>
            </a:r>
            <a:r>
              <a:rPr lang="fr-FR" sz="2000" i="1" dirty="0" err="1" smtClean="0">
                <a:latin typeface="Times New Roman"/>
                <a:cs typeface="Times New Roman"/>
                <a:hlinkClick r:id="rId2"/>
                <a:hlinkMouseOver r:id="rId2"/>
              </a:rPr>
              <a:t>RicardoCortes</a:t>
            </a:r>
            <a:r>
              <a:rPr lang="fr-FR" sz="2000" i="1" dirty="0" smtClean="0">
                <a:latin typeface="Times New Roman"/>
                <a:cs typeface="Times New Roman"/>
              </a:rPr>
              <a:t/>
            </a:r>
            <a:br>
              <a:rPr lang="fr-FR" sz="2000" i="1" dirty="0" smtClean="0">
                <a:latin typeface="Times New Roman"/>
                <a:cs typeface="Times New Roman"/>
              </a:rPr>
            </a:br>
            <a:endParaRPr lang="fr-FR" sz="2000" i="1" dirty="0">
              <a:latin typeface="Times New Roman"/>
              <a:cs typeface="Times New Roman"/>
            </a:endParaRPr>
          </a:p>
        </p:txBody>
      </p:sp>
      <p:pic>
        <p:nvPicPr>
          <p:cNvPr id="4" name="Espace réservé du contenu 3" descr="Capture d’écran 2017-02-09 à 09.48.1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1037" y="2895600"/>
            <a:ext cx="7461925" cy="292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viqu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106</Words>
  <Application>Microsoft Macintosh PowerPoint</Application>
  <PresentationFormat>Présentation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L’Italien au lycée Turgot  </vt:lpstr>
      <vt:lpstr> Pour le commerce   https://www.youtube.com/watch?v=18X3bMlAQ1A&amp;t=4s&amp;ab_channel=MachiavelliMusic   </vt:lpstr>
      <vt:lpstr>Pour la restauration  https://www.youtube.com/watch?v=wNqhkwuuJgM&amp;ab_channel=LaQuotidienne  </vt:lpstr>
      <vt:lpstr>Pour la mode https://www.youtube.com/watch?v=oxiLRBA9ECM&amp;ab_channel=Commentçavabien!  </vt:lpstr>
      <vt:lpstr>… et la Dolce Vita …   https://www.youtube.com/watch?v=PwYjLKgQpdk&amp;ab_channel=RicardoCortes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L’Italien au lycée Turgot  </dc:title>
  <dc:creator>utilisateur</dc:creator>
  <cp:lastModifiedBy>utilisateur</cp:lastModifiedBy>
  <cp:revision>11</cp:revision>
  <dcterms:created xsi:type="dcterms:W3CDTF">2017-02-09T08:21:53Z</dcterms:created>
  <dcterms:modified xsi:type="dcterms:W3CDTF">2017-02-09T08:50:41Z</dcterms:modified>
</cp:coreProperties>
</file>